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1"/>
  </p:notesMasterIdLst>
  <p:sldIdLst>
    <p:sldId id="324" r:id="rId2"/>
    <p:sldId id="275" r:id="rId3"/>
    <p:sldId id="270" r:id="rId4"/>
    <p:sldId id="271" r:id="rId5"/>
    <p:sldId id="272" r:id="rId6"/>
    <p:sldId id="281" r:id="rId7"/>
    <p:sldId id="258" r:id="rId8"/>
    <p:sldId id="259" r:id="rId9"/>
    <p:sldId id="257" r:id="rId10"/>
    <p:sldId id="286" r:id="rId11"/>
    <p:sldId id="325" r:id="rId12"/>
    <p:sldId id="326" r:id="rId13"/>
    <p:sldId id="327" r:id="rId14"/>
    <p:sldId id="329" r:id="rId15"/>
    <p:sldId id="328" r:id="rId16"/>
    <p:sldId id="331" r:id="rId17"/>
    <p:sldId id="332" r:id="rId18"/>
    <p:sldId id="333" r:id="rId19"/>
    <p:sldId id="33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5D"/>
    <a:srgbClr val="FFA988"/>
    <a:srgbClr val="FFC6B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 showGuides="1">
      <p:cViewPr varScale="1">
        <p:scale>
          <a:sx n="112" d="100"/>
          <a:sy n="112" d="100"/>
        </p:scale>
        <p:origin x="49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4A4D7-E654-46BC-B6EF-78F225D5C10A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00873-8800-40D3-A95D-1D5DDFB07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2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124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918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798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82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1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60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973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87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4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03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01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1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5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065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7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156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00873-8800-40D3-A95D-1D5DDFB0733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4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64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33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7443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21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7884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82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5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48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5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8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41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60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5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78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A948E1-F537-4471-8CDD-D1215AFAD502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25093E-338A-44FE-A79E-D26BFE7E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46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547" y="1876425"/>
            <a:ext cx="11136255" cy="27887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 и дорожного строительства Камчатского края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планах на 2021 год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деятельность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Лошкарев\Desktop\gerb_kamchatskogo_kraya-600x7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83" y="213602"/>
            <a:ext cx="922915" cy="12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1"/>
          <p:cNvSpPr txBox="1">
            <a:spLocks/>
          </p:cNvSpPr>
          <p:nvPr/>
        </p:nvSpPr>
        <p:spPr>
          <a:xfrm>
            <a:off x="1674837" y="6220992"/>
            <a:ext cx="8772756" cy="589544"/>
          </a:xfrm>
          <a:prstGeom prst="rect">
            <a:avLst/>
          </a:prstGeom>
        </p:spPr>
        <p:txBody>
          <a:bodyPr vert="horz" lIns="103903" tIns="51952" rIns="103903" bIns="51952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Петропавловск-Камчатский 2020г.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52" y="259276"/>
            <a:ext cx="853724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автомобильной дороги федерального значения А-401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«Подъездная дорога от морского порта Петропавловск-Камчатский к аэропорту Петропавловск-Камчатский (Елизово)»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1393825"/>
            <a:ext cx="4171950" cy="2781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4" y="1393825"/>
            <a:ext cx="4141379" cy="2766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4" y="3529584"/>
            <a:ext cx="4562475" cy="30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04176" y="309698"/>
            <a:ext cx="1010112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ТРАНСПОРТ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3170" y="2577798"/>
            <a:ext cx="5050566" cy="38156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style>
          <a:lnRef idx="0">
            <a:schemeClr val="accent1"/>
          </a:lnRef>
          <a:fillRef idx="1003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АО «КАП» является основным предприятием оказывающее услуги по перевозке пассажиров, грузов и почты в отдаленные районы Камчатского края. По итогам 2021 года предприятием перевезено по субсидированным маршрутам более 56 тыс. пассажиров.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Парк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воздушных судов составляет 13 самолетов и 8 вертолетов различных модификаций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0" y="2577799"/>
            <a:ext cx="4610543" cy="38156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3170" y="2577798"/>
            <a:ext cx="683664" cy="6836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2749" y="1100448"/>
            <a:ext cx="11284809" cy="1200329"/>
          </a:xfrm>
          <a:prstGeom prst="rect">
            <a:avLst/>
          </a:prstGeom>
          <a:effectLst>
            <a:softEdge rad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поручением Президента Российской Федерации В.В. Путина совместно с Минтрансом России проведена работа по созданию Дальневосточной авиакомпании в которую входит АО «Камчатское авиационное предприятие».</a:t>
            </a:r>
          </a:p>
        </p:txBody>
      </p:sp>
    </p:spTree>
    <p:extLst>
      <p:ext uri="{BB962C8B-B14F-4D97-AF65-F5344CB8AC3E}">
        <p14:creationId xmlns:p14="http://schemas.microsoft.com/office/powerpoint/2010/main" val="197725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9" y="3725281"/>
            <a:ext cx="4672485" cy="29626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9327" y="529839"/>
            <a:ext cx="5623133" cy="61444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мероприятий Государственной программы Камчатского края «Развитие транспортной системы в Камчатском крае» подпрограммы «Развитие воздушного транспорта» в 2020 году продолжена работа по предоставлению государственной поддержке организациям, осуществляющих деятельность в сфере воздушных межмуниципальных перевозок населения на территории Камчатского края. Сумма средств, предусмотренных на предоставление субсидий в 2021 году, составляет более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 млн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9" y="529839"/>
            <a:ext cx="4674182" cy="31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845" y="439759"/>
            <a:ext cx="11644579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существующий аэровокзальный комплекс аэропорта Петропавловск-Камчатский (Елизово) не способен обеспечить ежегодно увеличивающийся пассажиропоток в связи с его низкой пропускной способностью.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этим, Правительство Камчатского края в 2021 году совместно с АО «УК «Аэропорты Регионов» и Минтрансом России проводило активную работу, направленную на начало строительства нового пассажирского терминала. В 2020 году проектно-сметная документация нового терминала, а также новый перрон и рулежную дорожку прошла Государственную экспертизу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9" y="2448332"/>
            <a:ext cx="6166775" cy="1993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893">
            <a:off x="676047" y="2527132"/>
            <a:ext cx="603697" cy="230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9" y="4750253"/>
            <a:ext cx="1429941" cy="1234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26" y="4750251"/>
            <a:ext cx="1524200" cy="12341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14" y="4750252"/>
            <a:ext cx="1469462" cy="12341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64" y="4750253"/>
            <a:ext cx="1421040" cy="12375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88807" y="2444955"/>
            <a:ext cx="5396617" cy="35394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Эффекты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реализации данного проекта: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Пропускная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аэровокзального комплекса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возрастёт до 1,5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человек в год.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Улучшение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инвестиционного климата. Строительство нового аэропорта обеспечит развитие рынка туристических услуг, будет способствовать расширению межрегиональных связей, а также улучшит восприятие региона в глазах потенциальных инвесторов;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рабочих мест в период эксплуатации. Помимо занятых непосредственно в аэропорту, его деятельность будут обеспечивать вспомогательные бизнесы из других отраслей (торговля, общественное питание, туризм, гостиничный бизнес);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Повышение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авиамобильности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населения региона.</a:t>
            </a:r>
          </a:p>
        </p:txBody>
      </p:sp>
    </p:spTree>
    <p:extLst>
      <p:ext uri="{BB962C8B-B14F-4D97-AF65-F5344CB8AC3E}">
        <p14:creationId xmlns:p14="http://schemas.microsoft.com/office/powerpoint/2010/main" val="20786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82" y="439759"/>
            <a:ext cx="11089100" cy="28007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продолжилась работа по реконструкции объектов аэропортовой инфраструктуры полуострова.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Так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подрядной организацией ООО «Устой-М», осуществляющей работы в рамках заключенного государственного контракта по реконструкции аэропорта в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Оссора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декабре 2020 года введена в эксплуатацию взлетно-посадочная полоса в данном аэропорту, что позволило приступить к выполнению регулярных пассажирских авиаперевозок по прямому маршруту Петропавловск-Камчатский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Оссора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было приостановлено с 2015 года, в связи с началом реконструкции аэропортового комплекса аэропорта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Оссора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Кроме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в текущем году завершены строительно-монтажные работы в данном аэропорту по обустройству перрона, рулежной дорожки и светосигнального оборудования.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Также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начаты работы по реконструкции аэропорта в с. Усть-Камчатск, в рамках которых планируется провести реконструкцию взлетно-посадочной полосы, перрона, рулежной дорожки. Стоимость работ составляет более 1,6 млрд рублей. Срок завершения работ – 2023 год.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5358"/>
          <a:stretch/>
        </p:blipFill>
        <p:spPr>
          <a:xfrm>
            <a:off x="571582" y="3467304"/>
            <a:ext cx="5094280" cy="3040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57" y="3467305"/>
            <a:ext cx="5644625" cy="30404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42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82" y="439759"/>
            <a:ext cx="11089100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соответствии с поручением Президента Российской Федерации В.В. Путина от 22.11.2021 № Пр-2199 Правительству Российской Федерации поручено обеспечить реализацию мероприятия по выполнению реконструкции взлетно-посадочной полосы в существующем аэропорту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Тиличики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Ввиду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сложившихся социально-экономических условий и необходимости обеспечения бесперебойной работы авиационного транспорта в качестве решения вопроса по приведению существующей ВПП в указанном аэропорту в нормативное состояние, Минтрансом Камчатского края совместно с ФКП «Аэропорты Камчатки» проведен расчет необходимых ресурсов для выполнения работ по реконструкции ВПП в аэропорту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Тиличики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применением авиационных плит ПАГ-14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Проведение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ремонта ГВПП с использованием плит ПАГ-14, ремонт рулежной дорожки, перрона потребует 1 686,0 млн рублей в том числе по годам: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- 2022 год – разработка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проектно-сметной документации – 150,0 млн руб.;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- 2023 – строительно-монтажные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– 1,536 млн руб.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22" y="3708874"/>
            <a:ext cx="4302759" cy="27539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2" y="3708874"/>
            <a:ext cx="4506940" cy="2750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27" y="3708874"/>
            <a:ext cx="1982624" cy="27500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577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04176" y="309698"/>
            <a:ext cx="1010112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04176" y="1094256"/>
            <a:ext cx="10101128" cy="584775"/>
          </a:xfrm>
          <a:prstGeom prst="rect">
            <a:avLst/>
          </a:prstGeom>
          <a:effectLst>
            <a:softEdge rad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в рамках Государственной программы Российской Федерации «Развитие транспортной системы» активно велись работы по строительству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77" y="1730995"/>
            <a:ext cx="3172030" cy="2079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3876878"/>
            <a:ext cx="4341190" cy="2308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4550" y="1746903"/>
            <a:ext cx="6580754" cy="2062103"/>
          </a:xfrm>
          <a:prstGeom prst="rect">
            <a:avLst/>
          </a:prstGeom>
          <a:effectLst>
            <a:softEdge rad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грузопассажирского парома для нужд Камчатского края проекта CNF22, вместимостью до 150 пассажиров и до 70 автомобилей, в целях восстановления регулярного морского пассажирского сообщения между Петропавловском-Камчатским и морскими портами Сахалинской, Магаданской областей, Приморского края. Судну присвоено название «Петропавловск». Место строительства – АО «Судостроительный завод им. Б.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Бутомы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Керчь). Стоимость 3,1 млрд. рублей. В настоящее время готовность судна составляет 70%. Срок поставки 2023 год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4176" y="3876878"/>
            <a:ext cx="5331755" cy="2308324"/>
          </a:xfrm>
          <a:prstGeom prst="rect">
            <a:avLst/>
          </a:prstGeom>
          <a:effectLst>
            <a:softEdge rad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грузопассажирского судна проекта NE020 для обеспечения сообщения Командорских островов и г. Северо-Курильска с г. Петропавловском-Камчатским. Место строительства – АО «Окская судоверфь» (Нижегородская обл.). Стоимость – 1,3 млрд. рублей. Судну присвоено название «Анатолий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Чернеев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В настоящее время готовность судна составляет 90%. 30.08.2021 года осуществлен спуск данного судна на воду. Срок поставки август 2022 год.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4006" y="6251472"/>
            <a:ext cx="10101127" cy="338554"/>
          </a:xfrm>
          <a:prstGeom prst="rect">
            <a:avLst/>
          </a:prstGeom>
          <a:effectLst>
            <a:softEdge rad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этих 2 судов выступило ФКУ «Дирекция Государственного заказчика».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6635931" y="4835097"/>
            <a:ext cx="418012" cy="391886"/>
          </a:xfrm>
          <a:prstGeom prst="rightArrow">
            <a:avLst/>
          </a:prstGeom>
          <a:solidFill>
            <a:srgbClr val="FFA988"/>
          </a:solidFill>
          <a:ln>
            <a:solidFill>
              <a:srgbClr val="FF9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476207" y="2618349"/>
            <a:ext cx="348343" cy="319211"/>
          </a:xfrm>
          <a:prstGeom prst="rightArrow">
            <a:avLst/>
          </a:prstGeom>
          <a:solidFill>
            <a:srgbClr val="FFA988"/>
          </a:solidFill>
          <a:ln>
            <a:solidFill>
              <a:srgbClr val="FF9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2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15" y="337210"/>
            <a:ext cx="4672063" cy="2169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7" y="2590934"/>
            <a:ext cx="5206514" cy="23715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846" y="337209"/>
            <a:ext cx="5807405" cy="21698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заключенным в июле 2021 года государственным контрактом между Минтрансом Камчатского края и ООО «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Ливадийский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судостроительный завод» начато строительство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автопассажирского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парома для замены дизель-электроход «Капитан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Драбкин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который эксплуатируется на переправе в п. Усть-Камчатск. Судну присвоено название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«Станислав Агапов».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строительства – 493,2 млн. рублей. Срок поставки по контракту 01.03.2023 год. Готовность судна 40%. Планируемая фактическая поставка август – сентябрь 2022 года.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92588" y="2590934"/>
            <a:ext cx="5334791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соответствии с заключенным государственным контрактом между Министерством и ПАО «Находкинский судоремонтный завод» завершается строительство двух грузопассажирских барж грузоподъемностью 20 тонн 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пассажировместимостью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человек. Данные суда предназначены для работы в режиме паромной переправы в п. Лазо и п. Таежный. Общая стоимость контракта – 69 442 500 рублей. Планируемый срок поставки судов – январь 2022 года.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846" y="5067088"/>
            <a:ext cx="5436111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марте 2020 года заключен государственный контракт с ООО «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Сибирцевский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индустриальный комбинат» на поставку одной грузопассажирской баржи грузоподъемностью 40 тонн, оборудованной пассажирским салоном на 15 пассажиров. Стоимость поставки составляет 88,9 млн. рублей. Срок поставки февраль 2022 года.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34" y="4613826"/>
            <a:ext cx="5514846" cy="1930590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6148251" y="1075618"/>
            <a:ext cx="1007064" cy="700565"/>
          </a:xfrm>
          <a:prstGeom prst="rightArrow">
            <a:avLst/>
          </a:prstGeom>
          <a:solidFill>
            <a:srgbClr val="FFA988"/>
          </a:solidFill>
          <a:ln>
            <a:solidFill>
              <a:srgbClr val="FF9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5547361" y="3279835"/>
            <a:ext cx="945227" cy="561190"/>
          </a:xfrm>
          <a:prstGeom prst="rightArrow">
            <a:avLst/>
          </a:prstGeom>
          <a:solidFill>
            <a:srgbClr val="FFA988"/>
          </a:solidFill>
          <a:ln>
            <a:solidFill>
              <a:srgbClr val="FF9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776956" y="5590902"/>
            <a:ext cx="535578" cy="428209"/>
          </a:xfrm>
          <a:prstGeom prst="rightArrow">
            <a:avLst/>
          </a:prstGeom>
          <a:solidFill>
            <a:srgbClr val="FFA988"/>
          </a:solidFill>
          <a:ln>
            <a:solidFill>
              <a:srgbClr val="FF9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99814" y="337209"/>
            <a:ext cx="5436111" cy="3139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рамках «Дорожной карты» по подъему и удалению затонувших в акватории Дальневосточного федерального округа судов, утвержденной распоряжением Правительства Российской Федерации от 06 февраля 2021 года № 264-р, Камчатский край ведёт работу с заинтересованными хозяйствующими субъектами, а также с собственниками судов. Следует отметить заметную предпринимательскую активность в сфере утилизации затонувших судов, проявляемую коммерческими структурами региона.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847" y="3793764"/>
            <a:ext cx="11495078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Так, в 2021 году из акваторий бухт Раковая, Заводская, Бабья и Южная, а также у мысов Санникова и Сероглазка подняты 17 судов. Всего за период с 2017 по 2021 годы из акватории Авачинской губы удалено 35 затонувших судна.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судов и их останков, находящихся в Авачинской губе, на перспективу определены к удалению в первую очередь 42 единицы, а также 10 объектов подлежат удалению из акватории бухты в необязательном (факультативном) порядке, как не создающие помех судоходству, деятельности порта и не снижающие туристскую привлекательность региона.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Правительства Камчатского края в 2021 году запущен специальный раздел, где постоянно обновляется информация о подъёме затонувших судов — «Генеральная уборка Авачинской бухты».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7" y="337209"/>
            <a:ext cx="5658302" cy="31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99814" y="337209"/>
            <a:ext cx="5436111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2021 году после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пандемийного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спада производства и товарооборота в 2020 году, начался рост деловой активности.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чем, сформировалась сложная ситуация с доставкой сборных грузов из портов Приморского края.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наихудшем положении оказались грузоперевозки в регионы Дальнего Востока – Камчатский край, Сахалинская, Магаданская области и Чукотский автономный округ. Ограниченные возможности каботажного флота в ущерб внутренним перевозкам были направлены на обеспечения транзитных перевозок (в том числе из Корейского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порт Восточный для дальнейшей отправки по железной дороге в Европу) - как наиболее выгодные и доходные.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847" y="4973084"/>
            <a:ext cx="11495078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Данная ситуация имеет системный характер, условия для неё формировались на протяжении всего года и сохранятся минимум до конца 2022 года, проблема требует, как оперативного реагирования, так и долгосрочного решения.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Правительство Камчатского края ведет постоянный мониторинг по отправки задержавшихся в порту Владивосток грузов предназначенных для нужд Камчатского края.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6" y="337209"/>
            <a:ext cx="6032419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492366" y="1484273"/>
            <a:ext cx="6643273" cy="743148"/>
            <a:chOff x="3829" y="10309"/>
            <a:chExt cx="5183467" cy="1549224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829" y="10309"/>
              <a:ext cx="5183467" cy="1549224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 txBox="1"/>
            <p:nvPr/>
          </p:nvSpPr>
          <p:spPr>
            <a:xfrm>
              <a:off x="49204" y="55684"/>
              <a:ext cx="5092717" cy="145847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ОБЩАЯ ПРОТЯЖЕННОСТЬ РЕГИОНАЛЬНОЙ ДОРОЖНОЙ СЕТИ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43267" y="3152265"/>
            <a:ext cx="2634218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style>
          <a:lnRef idx="0">
            <a:schemeClr val="accent1"/>
          </a:lnRef>
          <a:fillRef idx="1003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Автозимники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3267" y="2351289"/>
            <a:ext cx="2634217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style>
          <a:lnRef idx="0">
            <a:schemeClr val="accent1"/>
          </a:lnRef>
          <a:fillRef idx="1003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Постоянного типа</a:t>
            </a:r>
          </a:p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3267" y="3953241"/>
            <a:ext cx="2634218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style>
          <a:lnRef idx="0">
            <a:schemeClr val="accent1"/>
          </a:lnRef>
          <a:fillRef idx="1003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Автодорожные мосты</a:t>
            </a:r>
          </a:p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02938" y="2351289"/>
            <a:ext cx="1636945" cy="6771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1 403,3 км.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02938" y="3152265"/>
            <a:ext cx="1636944" cy="6771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427,742 км.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02938" y="3953241"/>
            <a:ext cx="1636944" cy="6771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 шт.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7 551,2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02936" y="1506039"/>
            <a:ext cx="1636946" cy="6996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1 831,0,42 км.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492366" y="4819820"/>
            <a:ext cx="6643273" cy="743148"/>
            <a:chOff x="3829" y="10309"/>
            <a:chExt cx="5183467" cy="1549224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829" y="10309"/>
              <a:ext cx="5183467" cy="1549224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49204" y="55684"/>
              <a:ext cx="5092717" cy="1458474"/>
            </a:xfrm>
            <a:prstGeom prst="rect">
              <a:avLst/>
            </a:prstGeom>
            <a:solidFill>
              <a:srgbClr val="92D05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ОБЩАЯ ПРОТЯЖЕННОСТЬ АВТОДОРОГ МЕСТНОГО ЗНАЧЕНИЯ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9102938" y="4885860"/>
            <a:ext cx="1636946" cy="677108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1 354,5 км.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492365" y="5752439"/>
            <a:ext cx="6643273" cy="743148"/>
            <a:chOff x="3829" y="10309"/>
            <a:chExt cx="5183467" cy="1549224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829" y="10309"/>
              <a:ext cx="5183467" cy="1549224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 txBox="1"/>
            <p:nvPr/>
          </p:nvSpPr>
          <p:spPr>
            <a:xfrm>
              <a:off x="49204" y="55684"/>
              <a:ext cx="5092717" cy="14584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ПРОТЯЖЕННОСТЬ ФЕДЕРАЛЬНОЙ ДОРОГИ    А- 401 «Морпорт - Аэропорт»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Скругленный прямоугольник 21"/>
          <p:cNvSpPr/>
          <p:nvPr/>
        </p:nvSpPr>
        <p:spPr>
          <a:xfrm>
            <a:off x="9102936" y="5818479"/>
            <a:ext cx="1636946" cy="677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км.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04176" y="309698"/>
            <a:ext cx="1010112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СЕТЬ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КАМЧАТСКОГО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endParaRPr lang="ru-RU" sz="2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52" y="259276"/>
            <a:ext cx="853724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автомобильной дороги Петропавловск-Камчатский – Мильково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км 12 – км 17 (1 этап)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9" y="1611127"/>
            <a:ext cx="4977600" cy="373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77" y="1609814"/>
            <a:ext cx="4979350" cy="37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10669" y="186061"/>
            <a:ext cx="597066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автомобильной дороги Начикинский совхоз - Усть-Большерецк - п. Октябрьский с подъездом к пристани Косоево - колхоз им. Октябрьской революции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" y="1226503"/>
            <a:ext cx="5523363" cy="3155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52" y="3140160"/>
            <a:ext cx="6349042" cy="35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0" y="665561"/>
            <a:ext cx="3187200" cy="2390400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709499"/>
              </p:ext>
            </p:extLst>
          </p:nvPr>
        </p:nvGraphicFramePr>
        <p:xfrm>
          <a:off x="8120527" y="665561"/>
          <a:ext cx="3830638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Acrobat Document" r:id="rId5" imgW="8019808" imgH="11344173" progId="Acrobat.Document.11">
                  <p:embed/>
                </p:oleObj>
              </mc:Choice>
              <mc:Fallback>
                <p:oleObj name="Acrobat Document" r:id="rId5" imgW="8019808" imgH="11344173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20527" y="665561"/>
                        <a:ext cx="3830638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10669" y="186061"/>
            <a:ext cx="597066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автомобильной дороги Анавгай – Палана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219" y="665561"/>
            <a:ext cx="394642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автомобильной дороги – </a:t>
            </a:r>
            <a:r>
              <a:rPr lang="ru-RU" sz="1600" b="1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238,3 </a:t>
            </a:r>
            <a:r>
              <a:rPr lang="ru-RU" sz="1600" b="1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219" y="1443919"/>
            <a:ext cx="393393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Предполагаемая стоимость реконструкции – </a:t>
            </a:r>
            <a:r>
              <a:rPr lang="ru-RU" sz="1600" b="1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600" b="1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219" y="2125486"/>
            <a:ext cx="393393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проведения </a:t>
            </a:r>
            <a:r>
              <a:rPr lang="ru-RU" sz="1600" b="1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r>
              <a:rPr lang="ru-RU" sz="1600" b="1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условии федерального финансирования) – 10 </a:t>
            </a:r>
            <a:r>
              <a:rPr lang="ru-RU" sz="1600" b="1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15 лет</a:t>
            </a:r>
            <a:endParaRPr lang="ru-RU" sz="1600" b="1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01" y="3363954"/>
            <a:ext cx="3182400" cy="2386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5" y="3803235"/>
            <a:ext cx="3182400" cy="23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6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" y="1574889"/>
            <a:ext cx="3528204" cy="2352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70" y="1574889"/>
            <a:ext cx="3614468" cy="2352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70" y="4327778"/>
            <a:ext cx="3614468" cy="23230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74833" y="546624"/>
            <a:ext cx="1010112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 РЕМОНТ 79 ОБЪЕКТОВ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НАСЕЛЕННЫХ ПУНКТАХ КАМЧАТСКОГО КРАЯ 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228" y="1370709"/>
            <a:ext cx="2069385" cy="2760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865" y="4381909"/>
            <a:ext cx="4175135" cy="22148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0" y="4041007"/>
            <a:ext cx="3528580" cy="27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436" y="307827"/>
            <a:ext cx="1010112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содержание на принципах контракта жизненного цикла автомобильной дороги «Петропавловск-Камчатский – Мильково» на участке км 289 - км </a:t>
            </a:r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297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7" y="1035228"/>
            <a:ext cx="5166288" cy="3444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55" y="1035228"/>
            <a:ext cx="3978423" cy="26522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4" y="3781514"/>
            <a:ext cx="4482625" cy="29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1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436" y="307827"/>
            <a:ext cx="101011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дорог Петропавловск-Камчатской городской агломерации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5" y="939207"/>
            <a:ext cx="4190858" cy="2793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86" y="947027"/>
            <a:ext cx="4167398" cy="27782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1" y="4415647"/>
            <a:ext cx="4157932" cy="2338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14" y="2918440"/>
            <a:ext cx="4294037" cy="2415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52" y="4157931"/>
            <a:ext cx="4616095" cy="259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" y="1369152"/>
            <a:ext cx="2767505" cy="1845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" y="4619444"/>
            <a:ext cx="2775104" cy="1846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14" y="1367355"/>
            <a:ext cx="2770200" cy="1846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14" y="4606891"/>
            <a:ext cx="2770200" cy="1846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37" y="1367355"/>
            <a:ext cx="2770200" cy="184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85046" y="247135"/>
            <a:ext cx="222190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ремонта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0040" y="3967218"/>
            <a:ext cx="305191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ремонта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058" y="2937156"/>
            <a:ext cx="2076628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пр.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Таранца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 ремонта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58" y="6176692"/>
            <a:ext cx="2160754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пр. Таранца, после ремонта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8114" y="2937155"/>
            <a:ext cx="2076628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Максутова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 ремонта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4137" y="2958747"/>
            <a:ext cx="2534184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Владивостокская, до ремонта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8114" y="6176691"/>
            <a:ext cx="2338570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Максутова, после ремонта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60" y="1367355"/>
            <a:ext cx="2770200" cy="1846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10160" y="2937154"/>
            <a:ext cx="2534184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Зеркальная, до ремонта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37" y="4619444"/>
            <a:ext cx="2770200" cy="184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84137" y="6176690"/>
            <a:ext cx="2770200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Владивостокская, после ремонта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60" y="4606889"/>
            <a:ext cx="2770200" cy="1846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10160" y="6186026"/>
            <a:ext cx="2534184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Зеркальная, после ремонта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1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1355</TotalTime>
  <Words>1592</Words>
  <Application>Microsoft Office PowerPoint</Application>
  <PresentationFormat>Широкоэкранный</PresentationFormat>
  <Paragraphs>98</Paragraphs>
  <Slides>19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Calibri</vt:lpstr>
      <vt:lpstr>Century Gothic</vt:lpstr>
      <vt:lpstr>Georgia</vt:lpstr>
      <vt:lpstr>Times New Roman</vt:lpstr>
      <vt:lpstr>Wingdings 3</vt:lpstr>
      <vt:lpstr>Сектор</vt:lpstr>
      <vt:lpstr>Acrobat Document</vt:lpstr>
      <vt:lpstr>Отчет  Министерства транспорта и дорожного строительства Камчатского края  за 2020 год  и планах на 2021 год  Дорожная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мероприятий  национального проекта  «Безопасные и качественные автомобильные дороги»  в 2020 году на территории камчатского края</dc:title>
  <dc:creator>Передерий Михаил Владимирович</dc:creator>
  <cp:lastModifiedBy>Алексеев Антон Викторович</cp:lastModifiedBy>
  <cp:revision>127</cp:revision>
  <dcterms:created xsi:type="dcterms:W3CDTF">2020-10-01T05:50:14Z</dcterms:created>
  <dcterms:modified xsi:type="dcterms:W3CDTF">2021-12-17T03:30:39Z</dcterms:modified>
</cp:coreProperties>
</file>